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7" r:id="rId2"/>
    <p:sldId id="260" r:id="rId3"/>
    <p:sldId id="286" r:id="rId4"/>
    <p:sldId id="268" r:id="rId5"/>
    <p:sldId id="291" r:id="rId6"/>
    <p:sldId id="290" r:id="rId7"/>
    <p:sldId id="288" r:id="rId8"/>
    <p:sldId id="295" r:id="rId9"/>
    <p:sldId id="274" r:id="rId10"/>
    <p:sldId id="292" r:id="rId11"/>
    <p:sldId id="289" r:id="rId12"/>
    <p:sldId id="294" r:id="rId13"/>
    <p:sldId id="293" r:id="rId14"/>
    <p:sldId id="2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7DB4"/>
    <a:srgbClr val="273743"/>
    <a:srgbClr val="225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3"/>
    <p:restoredTop sz="94674"/>
  </p:normalViewPr>
  <p:slideViewPr>
    <p:cSldViewPr snapToGrid="0" snapToObjects="1">
      <p:cViewPr varScale="1">
        <p:scale>
          <a:sx n="76" d="100"/>
          <a:sy n="76" d="100"/>
        </p:scale>
        <p:origin x="58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A1BC1-39F0-A045-93E1-DF48558598F5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0B41-7DAC-A34E-B10C-3CFE54183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79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7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27BE7-68B0-9341-B9AC-95E52EEA6A6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tretch>
            <a:fillRect/>
          </a:stretch>
        </p:blipFill>
        <p:spPr>
          <a:xfrm>
            <a:off x="137459" y="145140"/>
            <a:ext cx="11917082" cy="65677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79FF61E-F0F5-964F-B68F-744B3DB6D6A1}"/>
              </a:ext>
            </a:extLst>
          </p:cNvPr>
          <p:cNvSpPr/>
          <p:nvPr/>
        </p:nvSpPr>
        <p:spPr>
          <a:xfrm>
            <a:off x="1322362" y="1337886"/>
            <a:ext cx="9547278" cy="4182230"/>
          </a:xfrm>
          <a:prstGeom prst="rect">
            <a:avLst/>
          </a:prstGeom>
          <a:solidFill>
            <a:schemeClr val="bg1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F89FD2-3B2F-7C40-A5F1-F0D140434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018" y="5988975"/>
            <a:ext cx="1266596" cy="468851"/>
          </a:xfrm>
          <a:prstGeom prst="rect">
            <a:avLst/>
          </a:prstGeom>
        </p:spPr>
      </p:pic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3FF7FA7B-C46E-C64E-AF41-98F68B7AA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24544" y="4682540"/>
            <a:ext cx="5737292" cy="43307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>
              <a:buNone/>
              <a:defRPr lang="en-US" sz="1600" spc="400" dirty="0">
                <a:solidFill>
                  <a:srgbClr val="397DB4"/>
                </a:solidFill>
                <a:latin typeface="Avenir Roman" panose="02000503020000020003" pitchFamily="2" charset="0"/>
              </a:defRPr>
            </a:lvl1pPr>
          </a:lstStyle>
          <a:p>
            <a:pPr marL="0" lvl="0">
              <a:lnSpc>
                <a:spcPct val="110000"/>
              </a:lnSpc>
              <a:spcAft>
                <a:spcPts val="800"/>
              </a:spcAft>
            </a:pPr>
            <a:r>
              <a:rPr lang="en-US" dirty="0"/>
              <a:t>DATE OR VERSION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6AA0D8A-FFAF-1041-A672-829AB15C575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924543" y="2751506"/>
            <a:ext cx="5737294" cy="193103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None/>
              <a:defRPr sz="6000" b="1" i="0">
                <a:solidFill>
                  <a:srgbClr val="397DB4"/>
                </a:solidFill>
                <a:latin typeface="Avenir Black" panose="02000503020000020003" pitchFamily="2" charset="0"/>
              </a:defRPr>
            </a:lvl1pPr>
            <a:lvl2pPr marL="457206" indent="0">
              <a:buNone/>
              <a:defRPr sz="1400"/>
            </a:lvl2pPr>
            <a:lvl3pPr marL="914412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5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0737755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BBB9F90-EFB0-F848-BD6F-0DCD4655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-30179" y="0"/>
            <a:ext cx="12222179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BE417B-51EC-2647-9E77-A6F288CBD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114" y="6364018"/>
            <a:ext cx="219263" cy="23006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60B8FF-EAE9-4C4D-BE89-65E213D65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508" y="1486630"/>
            <a:ext cx="11183607" cy="4776523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>
              <a:defRPr lang="en-US" sz="1800" dirty="0">
                <a:solidFill>
                  <a:srgbClr val="595959"/>
                </a:solidFill>
                <a:latin typeface="Avenir Roman" panose="02000503020000020003" pitchFamily="2" charset="0"/>
              </a:defRPr>
            </a:lvl1pPr>
            <a:lvl2pPr>
              <a:defRPr lang="en-US" sz="1800" dirty="0">
                <a:solidFill>
                  <a:srgbClr val="595959"/>
                </a:solidFill>
                <a:latin typeface="Avenir Roman" panose="02000503020000020003" pitchFamily="2" charset="0"/>
              </a:defRPr>
            </a:lvl2pPr>
          </a:lstStyle>
          <a:p>
            <a:pPr marL="381005" lvl="0" indent="-381005">
              <a:lnSpc>
                <a:spcPct val="110000"/>
              </a:lnSpc>
              <a:spcAft>
                <a:spcPts val="800"/>
              </a:spcAft>
            </a:pPr>
            <a:r>
              <a:rPr lang="en-US"/>
              <a:t>Edit Master text styles</a:t>
            </a:r>
          </a:p>
          <a:p>
            <a:pPr marL="381005" lvl="1" indent="-381005">
              <a:lnSpc>
                <a:spcPct val="110000"/>
              </a:lnSpc>
              <a:spcAft>
                <a:spcPts val="800"/>
              </a:spcAft>
            </a:pPr>
            <a:r>
              <a:rPr lang="en-US"/>
              <a:t>Second level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EB6B9C9D-D41D-3342-9449-E307B0CB65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508" y="364102"/>
            <a:ext cx="11183607" cy="2645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34" b="1" i="0" spc="80" baseline="0">
                <a:solidFill>
                  <a:srgbClr val="397DB4"/>
                </a:solidFill>
                <a:latin typeface="Avenir Black" panose="02000503020000020003" pitchFamily="2" charset="0"/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A8C3475-5566-7C43-9C21-CAE878E12A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507" y="634865"/>
            <a:ext cx="11183608" cy="56285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4267" b="1" i="0">
                <a:solidFill>
                  <a:srgbClr val="397DB4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162135-7E1B-C542-B46C-80032AB02A57}"/>
              </a:ext>
            </a:extLst>
          </p:cNvPr>
          <p:cNvCxnSpPr>
            <a:cxnSpLocks/>
          </p:cNvCxnSpPr>
          <p:nvPr/>
        </p:nvCxnSpPr>
        <p:spPr>
          <a:xfrm>
            <a:off x="487508" y="1298583"/>
            <a:ext cx="11183607" cy="0"/>
          </a:xfrm>
          <a:prstGeom prst="line">
            <a:avLst/>
          </a:prstGeom>
          <a:ln w="31750">
            <a:solidFill>
              <a:srgbClr val="397D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60478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FA76DE7-F172-EF45-9ED5-1E75074D21E8}"/>
              </a:ext>
            </a:extLst>
          </p:cNvPr>
          <p:cNvSpPr/>
          <p:nvPr/>
        </p:nvSpPr>
        <p:spPr>
          <a:xfrm>
            <a:off x="137459" y="129991"/>
            <a:ext cx="11917083" cy="6598022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42000"/>
                </a:schemeClr>
              </a:gs>
              <a:gs pos="99000">
                <a:schemeClr val="bg1">
                  <a:lumMod val="95000"/>
                  <a:alpha val="76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B5609-2344-284A-AC70-6E8D4FED5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1114" y="6364018"/>
            <a:ext cx="219263" cy="23006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08D445-3047-0D4A-A9CF-9F8C02B9C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508" y="1486630"/>
            <a:ext cx="11183607" cy="4776523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>
              <a:defRPr lang="en-US" sz="1800" dirty="0">
                <a:solidFill>
                  <a:srgbClr val="595959"/>
                </a:solidFill>
                <a:latin typeface="Avenir Roman" panose="02000503020000020003" pitchFamily="2" charset="0"/>
              </a:defRPr>
            </a:lvl1pPr>
            <a:lvl2pPr>
              <a:defRPr lang="en-US" sz="1800" dirty="0">
                <a:solidFill>
                  <a:srgbClr val="595959"/>
                </a:solidFill>
                <a:latin typeface="Avenir Roman" panose="02000503020000020003" pitchFamily="2" charset="0"/>
              </a:defRPr>
            </a:lvl2pPr>
          </a:lstStyle>
          <a:p>
            <a:pPr marL="381005" lvl="0" indent="-381005">
              <a:lnSpc>
                <a:spcPct val="110000"/>
              </a:lnSpc>
              <a:spcAft>
                <a:spcPts val="800"/>
              </a:spcAft>
            </a:pPr>
            <a:r>
              <a:rPr lang="en-US"/>
              <a:t>Edit Master text styles</a:t>
            </a:r>
          </a:p>
          <a:p>
            <a:pPr marL="381005" lvl="1" indent="-381005">
              <a:lnSpc>
                <a:spcPct val="110000"/>
              </a:lnSpc>
              <a:spcAft>
                <a:spcPts val="800"/>
              </a:spcAft>
            </a:pPr>
            <a:r>
              <a:rPr lang="en-US"/>
              <a:t>Second level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FD044FB8-E370-CE48-BC90-20490B7C1A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508" y="364102"/>
            <a:ext cx="11183607" cy="2645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34" b="1" i="0" spc="80" baseline="0">
                <a:solidFill>
                  <a:srgbClr val="397DB4"/>
                </a:solidFill>
                <a:latin typeface="Avenir Black" panose="02000503020000020003" pitchFamily="2" charset="0"/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BBE9597-F000-A44A-9A4C-E6E4784D09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507" y="634865"/>
            <a:ext cx="11183608" cy="56285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4267" b="1" i="0">
                <a:solidFill>
                  <a:srgbClr val="397DB4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67CA36-F35A-544B-8E16-ECA004FCC2C5}"/>
              </a:ext>
            </a:extLst>
          </p:cNvPr>
          <p:cNvCxnSpPr>
            <a:cxnSpLocks/>
          </p:cNvCxnSpPr>
          <p:nvPr/>
        </p:nvCxnSpPr>
        <p:spPr>
          <a:xfrm>
            <a:off x="487508" y="1298583"/>
            <a:ext cx="11183607" cy="0"/>
          </a:xfrm>
          <a:prstGeom prst="line">
            <a:avLst/>
          </a:prstGeom>
          <a:ln w="31750">
            <a:solidFill>
              <a:srgbClr val="397D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27847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C5B5609-2344-284A-AC70-6E8D4FED5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1114" y="6364018"/>
            <a:ext cx="219263" cy="23006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C687C8D-BB16-C24F-AC1E-1C5F56938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508" y="1486630"/>
            <a:ext cx="11183607" cy="4776523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>
              <a:defRPr lang="en-US" sz="1800" dirty="0">
                <a:solidFill>
                  <a:srgbClr val="595959"/>
                </a:solidFill>
                <a:latin typeface="Avenir Roman" panose="02000503020000020003" pitchFamily="2" charset="0"/>
              </a:defRPr>
            </a:lvl1pPr>
            <a:lvl2pPr>
              <a:defRPr lang="en-US" sz="1800" dirty="0">
                <a:solidFill>
                  <a:srgbClr val="595959"/>
                </a:solidFill>
                <a:latin typeface="Avenir Roman" panose="02000503020000020003" pitchFamily="2" charset="0"/>
              </a:defRPr>
            </a:lvl2pPr>
          </a:lstStyle>
          <a:p>
            <a:pPr marL="381005" lvl="0" indent="-381005">
              <a:lnSpc>
                <a:spcPct val="110000"/>
              </a:lnSpc>
              <a:spcAft>
                <a:spcPts val="800"/>
              </a:spcAft>
            </a:pPr>
            <a:r>
              <a:rPr lang="en-US"/>
              <a:t>Edit Master text styles</a:t>
            </a:r>
          </a:p>
          <a:p>
            <a:pPr marL="381005" lvl="1" indent="-381005">
              <a:lnSpc>
                <a:spcPct val="110000"/>
              </a:lnSpc>
              <a:spcAft>
                <a:spcPts val="800"/>
              </a:spcAft>
            </a:pPr>
            <a:r>
              <a:rPr lang="en-US"/>
              <a:t>Second level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CA8F3BDC-006F-1745-AE2B-34A60081A9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508" y="364102"/>
            <a:ext cx="11183607" cy="2645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34" b="1" i="0" spc="80" baseline="0">
                <a:solidFill>
                  <a:srgbClr val="397DB4"/>
                </a:solidFill>
                <a:latin typeface="Avenir Black" panose="02000503020000020003" pitchFamily="2" charset="0"/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2E57DE-6D76-7A43-A528-2D78D7D62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507" y="634865"/>
            <a:ext cx="11183608" cy="56285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4267" b="1" i="0">
                <a:solidFill>
                  <a:srgbClr val="397DB4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AA290C-45DB-D245-AC1F-C437EF3DD4FC}"/>
              </a:ext>
            </a:extLst>
          </p:cNvPr>
          <p:cNvCxnSpPr>
            <a:cxnSpLocks/>
          </p:cNvCxnSpPr>
          <p:nvPr/>
        </p:nvCxnSpPr>
        <p:spPr>
          <a:xfrm>
            <a:off x="487508" y="1298583"/>
            <a:ext cx="11183607" cy="0"/>
          </a:xfrm>
          <a:prstGeom prst="line">
            <a:avLst/>
          </a:prstGeom>
          <a:ln w="31750">
            <a:solidFill>
              <a:srgbClr val="397D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40982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CE8313-14A0-C54B-8EB8-E7BACCFD6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96A90A-41B8-FC46-A911-FDA277DFB9FF}"/>
              </a:ext>
            </a:extLst>
          </p:cNvPr>
          <p:cNvSpPr/>
          <p:nvPr/>
        </p:nvSpPr>
        <p:spPr>
          <a:xfrm>
            <a:off x="1214118" y="1337886"/>
            <a:ext cx="9763763" cy="4182230"/>
          </a:xfrm>
          <a:prstGeom prst="rect">
            <a:avLst/>
          </a:prstGeom>
          <a:gradFill>
            <a:gsLst>
              <a:gs pos="0">
                <a:srgbClr val="397DB4"/>
              </a:gs>
              <a:gs pos="100000">
                <a:srgbClr val="119BBD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15EB9C3-1651-AF42-BE14-67E826666E1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339320" y="2087880"/>
            <a:ext cx="7513359" cy="268224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2667" b="1" i="0">
                <a:solidFill>
                  <a:schemeClr val="bg1"/>
                </a:solidFill>
                <a:latin typeface="Avenir Black" panose="02000503020000020003" pitchFamily="2" charset="0"/>
              </a:defRPr>
            </a:lvl1pPr>
            <a:lvl2pPr marL="457206" indent="0">
              <a:buNone/>
              <a:defRPr sz="1400"/>
            </a:lvl2pPr>
            <a:lvl3pPr marL="914412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5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Duis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,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mi. Vestibulum ante ipsum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orci</a:t>
            </a:r>
            <a:r>
              <a:rPr lang="en-US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20301B-A609-D74D-87A1-311D789B9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114" y="6364018"/>
            <a:ext cx="219263" cy="2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2182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C1394DD-E1FE-4C45-9813-7BBC952E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F1C9BC-389A-114D-83D1-5F83D77175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b="76453"/>
          <a:stretch/>
        </p:blipFill>
        <p:spPr>
          <a:xfrm flipH="1">
            <a:off x="0" y="1"/>
            <a:ext cx="12222760" cy="15861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8FE0988-650E-F74D-97A8-124B57C08DB4}"/>
              </a:ext>
            </a:extLst>
          </p:cNvPr>
          <p:cNvSpPr/>
          <p:nvPr/>
        </p:nvSpPr>
        <p:spPr>
          <a:xfrm>
            <a:off x="885930" y="2469328"/>
            <a:ext cx="1796310" cy="60959"/>
          </a:xfrm>
          <a:prstGeom prst="rect">
            <a:avLst/>
          </a:prstGeom>
          <a:solidFill>
            <a:srgbClr val="51A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2BFD4C1-459C-5C49-B922-1D41C4B88A0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79579" y="2714502"/>
            <a:ext cx="3107206" cy="258572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1600" b="1" i="0">
                <a:solidFill>
                  <a:srgbClr val="225591"/>
                </a:solidFill>
                <a:latin typeface="Avenir Black" panose="02000503020000020003" pitchFamily="2" charset="0"/>
              </a:defRPr>
            </a:lvl1pPr>
            <a:lvl2pPr marL="457206" indent="0">
              <a:buNone/>
              <a:defRPr sz="1400"/>
            </a:lvl2pPr>
            <a:lvl3pPr marL="914412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5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a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ac </a:t>
            </a:r>
            <a:r>
              <a:rPr lang="en-US" dirty="0" err="1"/>
              <a:t>mollis</a:t>
            </a:r>
            <a:r>
              <a:rPr lang="en-US" dirty="0"/>
              <a:t> dui,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 In vitae dui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vestibulum </a:t>
            </a:r>
            <a:r>
              <a:rPr lang="en-US" dirty="0" err="1"/>
              <a:t>tortor</a:t>
            </a:r>
            <a:r>
              <a:rPr lang="en-US" dirty="0"/>
              <a:t>, ac </a:t>
            </a:r>
            <a:r>
              <a:rPr lang="en-US" dirty="0" err="1"/>
              <a:t>sollicitudin</a:t>
            </a:r>
            <a:r>
              <a:rPr lang="en-US" dirty="0"/>
              <a:t> nib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73FF90-9E45-9B42-B9CA-F77C37429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1114" y="6364018"/>
            <a:ext cx="219263" cy="23006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BB4693E-DAA8-0741-AC50-D97FCAE01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9580" y="831682"/>
            <a:ext cx="10420142" cy="75446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4267" b="1" i="0">
                <a:solidFill>
                  <a:schemeClr val="bg1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E71E9F0A-D03C-E940-9106-E60FFC3B96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9581" y="560918"/>
            <a:ext cx="10418234" cy="2645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34" b="1" i="0" spc="80" baseline="0">
                <a:solidFill>
                  <a:schemeClr val="bg1"/>
                </a:solidFill>
                <a:latin typeface="Avenir Black" panose="02000503020000020003" pitchFamily="2" charset="0"/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33813740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55F8D0E-FA56-9143-994E-984E2901B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E7E7D3-3E1A-A84E-9966-582E611DC4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9906" r="18845"/>
          <a:stretch/>
        </p:blipFill>
        <p:spPr>
          <a:xfrm>
            <a:off x="0" y="0"/>
            <a:ext cx="3737295" cy="6858000"/>
          </a:xfrm>
          <a:prstGeom prst="rect">
            <a:avLst/>
          </a:prstGeom>
        </p:spPr>
      </p:pic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D035143-2C5F-4748-A158-7AECE107C5D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32354" y="1762814"/>
            <a:ext cx="2731615" cy="372828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1334" b="0" i="0">
                <a:solidFill>
                  <a:srgbClr val="595959"/>
                </a:solidFill>
                <a:latin typeface="Avenir Roman" panose="02000503020000020003" pitchFamily="2" charset="0"/>
              </a:defRPr>
            </a:lvl1pPr>
            <a:lvl2pPr marL="457206" indent="0">
              <a:buNone/>
              <a:defRPr sz="1400"/>
            </a:lvl2pPr>
            <a:lvl3pPr marL="914412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5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Duis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,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mi. Vestibulum ante ipsum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et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cubilia</a:t>
            </a:r>
            <a:r>
              <a:rPr lang="en-US" dirty="0"/>
              <a:t> </a:t>
            </a:r>
            <a:r>
              <a:rPr lang="en-US" dirty="0" err="1"/>
              <a:t>Curae</a:t>
            </a:r>
            <a:r>
              <a:rPr lang="en-US" dirty="0"/>
              <a:t>; Ut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vitae </a:t>
            </a:r>
            <a:r>
              <a:rPr lang="en-US" dirty="0" err="1"/>
              <a:t>ultricies</a:t>
            </a:r>
            <a:r>
              <a:rPr lang="en-US" dirty="0"/>
              <a:t>. Ut pulvinar nisi </a:t>
            </a:r>
            <a:r>
              <a:rPr lang="en-US" dirty="0" err="1"/>
              <a:t>ut</a:t>
            </a:r>
            <a:r>
              <a:rPr lang="en-US" dirty="0"/>
              <a:t> dolor </a:t>
            </a:r>
            <a:r>
              <a:rPr lang="en-US" dirty="0" err="1"/>
              <a:t>aliquam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ipsum, maximus a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dui.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B91966-D9AA-CA4B-B5EE-F4E01469D8DF}"/>
              </a:ext>
            </a:extLst>
          </p:cNvPr>
          <p:cNvSpPr/>
          <p:nvPr/>
        </p:nvSpPr>
        <p:spPr>
          <a:xfrm>
            <a:off x="4632572" y="1370031"/>
            <a:ext cx="6000160" cy="64675"/>
          </a:xfrm>
          <a:prstGeom prst="rect">
            <a:avLst/>
          </a:prstGeom>
          <a:solidFill>
            <a:srgbClr val="51A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F1671968-5C1E-B34E-AD60-D70A4027ED9C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7901118" y="1762814"/>
            <a:ext cx="2731615" cy="372828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1334" b="0" i="0">
                <a:solidFill>
                  <a:srgbClr val="595959"/>
                </a:solidFill>
                <a:latin typeface="Avenir Roman" panose="02000503020000020003" pitchFamily="2" charset="0"/>
              </a:defRPr>
            </a:lvl1pPr>
            <a:lvl2pPr marL="457206" indent="0">
              <a:buNone/>
              <a:defRPr sz="1400"/>
            </a:lvl2pPr>
            <a:lvl3pPr marL="914412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5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Duis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,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mi. Vestibulum ante ipsum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et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cubilia</a:t>
            </a:r>
            <a:r>
              <a:rPr lang="en-US" dirty="0"/>
              <a:t> </a:t>
            </a:r>
            <a:r>
              <a:rPr lang="en-US" dirty="0" err="1"/>
              <a:t>Curae</a:t>
            </a:r>
            <a:r>
              <a:rPr lang="en-US" dirty="0"/>
              <a:t>; Ut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vitae </a:t>
            </a:r>
            <a:r>
              <a:rPr lang="en-US" dirty="0" err="1"/>
              <a:t>ultricies</a:t>
            </a:r>
            <a:r>
              <a:rPr lang="en-US" dirty="0"/>
              <a:t>. Ut pulvinar nisi </a:t>
            </a:r>
            <a:r>
              <a:rPr lang="en-US" dirty="0" err="1"/>
              <a:t>ut</a:t>
            </a:r>
            <a:r>
              <a:rPr lang="en-US" dirty="0"/>
              <a:t> dolor </a:t>
            </a:r>
            <a:r>
              <a:rPr lang="en-US" dirty="0" err="1"/>
              <a:t>aliquam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ipsum, maximus a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dui.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360DB0-6DB1-FC48-A653-7D8496EE9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1114" y="6364018"/>
            <a:ext cx="219263" cy="2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135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758826B-B139-5A46-8CCE-08D286D6A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pic>
        <p:nvPicPr>
          <p:cNvPr id="3" name="Picture 2" descr="A person sitting on a couch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651AF87D-58D2-44FE-8BB4-52C1800EBA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6237" r="20220"/>
          <a:stretch/>
        </p:blipFill>
        <p:spPr>
          <a:xfrm>
            <a:off x="-12798" y="0"/>
            <a:ext cx="7907277" cy="6858000"/>
          </a:xfrm>
          <a:prstGeom prst="rect">
            <a:avLst/>
          </a:prstGeom>
        </p:spPr>
      </p:pic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B9CA611D-FA11-AF49-9B04-E1B7959D9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9581" y="560918"/>
            <a:ext cx="10418234" cy="2645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34" b="1" i="0" spc="80" baseline="0">
                <a:solidFill>
                  <a:schemeClr val="bg1"/>
                </a:solidFill>
                <a:latin typeface="Avenir Black" panose="02000503020000020003" pitchFamily="2" charset="0"/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9D030D7-47AF-6B40-BAD4-C433FCC5D5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9566" y="1762814"/>
            <a:ext cx="2731615" cy="372828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1334" b="0" i="0">
                <a:solidFill>
                  <a:srgbClr val="595959"/>
                </a:solidFill>
                <a:latin typeface="Avenir Roman" panose="02000503020000020003" pitchFamily="2" charset="0"/>
              </a:defRPr>
            </a:lvl1pPr>
            <a:lvl2pPr marL="457206" indent="0">
              <a:buNone/>
              <a:defRPr sz="1400"/>
            </a:lvl2pPr>
            <a:lvl3pPr marL="914412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5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Duis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,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mi. Vestibulum ante ipsum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et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cubilia</a:t>
            </a:r>
            <a:r>
              <a:rPr lang="en-US" dirty="0"/>
              <a:t> </a:t>
            </a:r>
            <a:r>
              <a:rPr lang="en-US" dirty="0" err="1"/>
              <a:t>Curae</a:t>
            </a:r>
            <a:r>
              <a:rPr lang="en-US" dirty="0"/>
              <a:t>; Ut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vitae </a:t>
            </a:r>
            <a:r>
              <a:rPr lang="en-US" dirty="0" err="1"/>
              <a:t>ultricies</a:t>
            </a:r>
            <a:r>
              <a:rPr lang="en-US" dirty="0"/>
              <a:t>. Ut pulvinar nisi </a:t>
            </a:r>
            <a:r>
              <a:rPr lang="en-US" dirty="0" err="1"/>
              <a:t>ut</a:t>
            </a:r>
            <a:r>
              <a:rPr lang="en-US" dirty="0"/>
              <a:t> dolor </a:t>
            </a:r>
            <a:r>
              <a:rPr lang="en-US" dirty="0" err="1"/>
              <a:t>aliquam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ipsum, maximus a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dui.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8B9852-A324-AC47-8985-07256279A7A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879580" y="1949985"/>
            <a:ext cx="5716292" cy="2958031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>
              <a:spcBef>
                <a:spcPct val="0"/>
              </a:spcBef>
              <a:spcAft>
                <a:spcPts val="1600"/>
              </a:spcAft>
              <a:buFontTx/>
              <a:buNone/>
              <a:defRPr lang="en-US" sz="4400" b="1" dirty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lacinia </a:t>
            </a:r>
            <a:r>
              <a:rPr lang="en-US" dirty="0" err="1"/>
              <a:t>mauris</a:t>
            </a:r>
            <a:r>
              <a:rPr lang="en-US" dirty="0"/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E44051-267F-0349-9D23-C72ED4436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1114" y="6364018"/>
            <a:ext cx="219263" cy="2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7446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/ 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EC194CC-B3D3-9C46-B9A6-AA61AA1E5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DDE6CF-9794-0B45-80C0-0CFB147CB6D5}"/>
              </a:ext>
            </a:extLst>
          </p:cNvPr>
          <p:cNvSpPr/>
          <p:nvPr/>
        </p:nvSpPr>
        <p:spPr>
          <a:xfrm>
            <a:off x="0" y="1"/>
            <a:ext cx="12192000" cy="113122"/>
          </a:xfrm>
          <a:prstGeom prst="rect">
            <a:avLst/>
          </a:prstGeom>
          <a:solidFill>
            <a:srgbClr val="51A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6184A3-5B4F-4F4B-9F73-55F2CDC3E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114" y="6364018"/>
            <a:ext cx="219263" cy="23006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A354154-7CC8-F346-9594-C4F4C3161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507" y="634865"/>
            <a:ext cx="11183608" cy="56285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4267" b="1" i="0">
                <a:solidFill>
                  <a:srgbClr val="397DB4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30466490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CCD90B1-AF7E-614B-B12B-C4A6208C5B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DDE6CF-9794-0B45-80C0-0CFB147CB6D5}"/>
              </a:ext>
            </a:extLst>
          </p:cNvPr>
          <p:cNvSpPr/>
          <p:nvPr/>
        </p:nvSpPr>
        <p:spPr>
          <a:xfrm>
            <a:off x="0" y="1"/>
            <a:ext cx="12192000" cy="113122"/>
          </a:xfrm>
          <a:prstGeom prst="rect">
            <a:avLst/>
          </a:prstGeom>
          <a:solidFill>
            <a:srgbClr val="51A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C10674-A1F5-DF44-B8A2-64602B7AF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114" y="6364018"/>
            <a:ext cx="219263" cy="230060"/>
          </a:xfrm>
          <a:prstGeom prst="rect">
            <a:avLst/>
          </a:prstGeom>
        </p:spPr>
      </p:pic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263583FE-7613-AD46-88EB-6BB58F4C06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508" y="364102"/>
            <a:ext cx="11183607" cy="2645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34" b="1" i="0" spc="80" baseline="0">
                <a:solidFill>
                  <a:srgbClr val="397DB4"/>
                </a:solidFill>
                <a:latin typeface="Avenir Black" panose="02000503020000020003" pitchFamily="2" charset="0"/>
              </a:defRPr>
            </a:lvl1pPr>
          </a:lstStyle>
          <a:p>
            <a:pPr lvl="0"/>
            <a:r>
              <a:rPr lang="en-US" dirty="0"/>
              <a:t>WORK TITLE</a:t>
            </a:r>
          </a:p>
        </p:txBody>
      </p:sp>
    </p:spTree>
    <p:extLst>
      <p:ext uri="{BB962C8B-B14F-4D97-AF65-F5344CB8AC3E}">
        <p14:creationId xmlns:p14="http://schemas.microsoft.com/office/powerpoint/2010/main" val="264824493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9ACBD6B3-4634-7F4E-AFE4-B51C919602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-30179" y="0"/>
            <a:ext cx="12222179" cy="6858000"/>
          </a:xfrm>
          <a:prstGeom prst="rect">
            <a:avLst/>
          </a:prstGeom>
        </p:spPr>
      </p:pic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ED8441D0-983F-A246-B485-6E3478DA4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508" y="364102"/>
            <a:ext cx="11183607" cy="2645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34" b="1" i="0" spc="80" baseline="0">
                <a:solidFill>
                  <a:srgbClr val="397DB4"/>
                </a:solidFill>
                <a:latin typeface="Avenir Black" panose="02000503020000020003" pitchFamily="2" charset="0"/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913BEF-D44B-C04D-9D05-997F7681BFDD}"/>
              </a:ext>
            </a:extLst>
          </p:cNvPr>
          <p:cNvSpPr/>
          <p:nvPr/>
        </p:nvSpPr>
        <p:spPr>
          <a:xfrm>
            <a:off x="1296810" y="2664644"/>
            <a:ext cx="2453326" cy="75414"/>
          </a:xfrm>
          <a:prstGeom prst="rect">
            <a:avLst/>
          </a:prstGeom>
          <a:solidFill>
            <a:srgbClr val="51A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34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970E0089-5AC6-3D40-A05B-E6C54EF2D1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296810" y="3025505"/>
            <a:ext cx="2453326" cy="20103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3334" b="1" i="0">
                <a:solidFill>
                  <a:srgbClr val="225591"/>
                </a:solidFill>
                <a:latin typeface="Avenir Black" panose="02000503020000020003" pitchFamily="2" charset="0"/>
              </a:defRPr>
            </a:lvl1pPr>
            <a:lvl2pPr marL="457206" indent="0">
              <a:buNone/>
              <a:defRPr sz="1400"/>
            </a:lvl2pPr>
            <a:lvl3pPr marL="914412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5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141E583-8508-854C-8992-95F4932A5C79}"/>
              </a:ext>
            </a:extLst>
          </p:cNvPr>
          <p:cNvSpPr/>
          <p:nvPr/>
        </p:nvSpPr>
        <p:spPr>
          <a:xfrm>
            <a:off x="4869338" y="2664644"/>
            <a:ext cx="2453326" cy="75414"/>
          </a:xfrm>
          <a:prstGeom prst="rect">
            <a:avLst/>
          </a:prstGeom>
          <a:solidFill>
            <a:srgbClr val="51A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34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66D6687F-8A00-B94F-91A4-691FFC63AD71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869338" y="3025505"/>
            <a:ext cx="2453326" cy="20103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3334" b="1" i="0">
                <a:solidFill>
                  <a:srgbClr val="225591"/>
                </a:solidFill>
                <a:latin typeface="Avenir Black" panose="02000503020000020003" pitchFamily="2" charset="0"/>
              </a:defRPr>
            </a:lvl1pPr>
            <a:lvl2pPr marL="457206" indent="0">
              <a:buNone/>
              <a:defRPr sz="1400"/>
            </a:lvl2pPr>
            <a:lvl3pPr marL="914412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5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FDFB4F-5326-3F49-B8CF-76725B82F59F}"/>
              </a:ext>
            </a:extLst>
          </p:cNvPr>
          <p:cNvSpPr/>
          <p:nvPr/>
        </p:nvSpPr>
        <p:spPr>
          <a:xfrm>
            <a:off x="8441866" y="2664644"/>
            <a:ext cx="2453326" cy="75414"/>
          </a:xfrm>
          <a:prstGeom prst="rect">
            <a:avLst/>
          </a:prstGeom>
          <a:solidFill>
            <a:srgbClr val="51A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34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685FF49D-298F-204C-A025-7F0C6B9039A8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441866" y="3025505"/>
            <a:ext cx="2453326" cy="20103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3334" b="1" i="0">
                <a:solidFill>
                  <a:srgbClr val="225591"/>
                </a:solidFill>
                <a:latin typeface="Avenir Black" panose="02000503020000020003" pitchFamily="2" charset="0"/>
              </a:defRPr>
            </a:lvl1pPr>
            <a:lvl2pPr marL="457206" indent="0">
              <a:buNone/>
              <a:defRPr sz="1400"/>
            </a:lvl2pPr>
            <a:lvl3pPr marL="914412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5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4B2624-144E-074C-A8C9-47DFC7750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114" y="6364018"/>
            <a:ext cx="219263" cy="23006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68C1BC9-CE70-EB49-9180-3C02D16A74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507" y="634865"/>
            <a:ext cx="11183608" cy="56285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4267" b="1" i="0">
                <a:solidFill>
                  <a:srgbClr val="397DB4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56605357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834B914-A3D9-554B-953C-06555AB28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32F4092-ECE6-0E4A-8A4A-D1CC60963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4615" y="1804310"/>
            <a:ext cx="9605034" cy="75446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4267" b="1" i="0">
                <a:solidFill>
                  <a:srgbClr val="225591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CEF383-4C07-0B4C-8574-79FA7612161E}"/>
              </a:ext>
            </a:extLst>
          </p:cNvPr>
          <p:cNvSpPr/>
          <p:nvPr/>
        </p:nvSpPr>
        <p:spPr>
          <a:xfrm>
            <a:off x="1294615" y="3186630"/>
            <a:ext cx="1659118" cy="60959"/>
          </a:xfrm>
          <a:prstGeom prst="rect">
            <a:avLst/>
          </a:prstGeom>
          <a:solidFill>
            <a:srgbClr val="51A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970E0089-5AC6-3D40-A05B-E6C54EF2D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4616" y="3607988"/>
            <a:ext cx="1918931" cy="20103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534" b="1" i="0">
                <a:solidFill>
                  <a:srgbClr val="225591"/>
                </a:solidFill>
                <a:latin typeface="Avenir Black" panose="02000503020000020003" pitchFamily="2" charset="0"/>
              </a:defRPr>
            </a:lvl1pPr>
            <a:lvl2pPr marL="457206" indent="0">
              <a:buNone/>
              <a:defRPr sz="1400"/>
            </a:lvl2pPr>
            <a:lvl3pPr marL="914412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5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A5D94F9-8C14-D943-AA58-0AE8CD0A1773}"/>
              </a:ext>
            </a:extLst>
          </p:cNvPr>
          <p:cNvSpPr/>
          <p:nvPr/>
        </p:nvSpPr>
        <p:spPr>
          <a:xfrm>
            <a:off x="3842743" y="3186630"/>
            <a:ext cx="1659118" cy="60959"/>
          </a:xfrm>
          <a:prstGeom prst="rect">
            <a:avLst/>
          </a:prstGeom>
          <a:solidFill>
            <a:srgbClr val="51A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56B975B8-9E2A-2648-A5B0-90748F6B845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842744" y="3607988"/>
            <a:ext cx="1918931" cy="20103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534" b="1" i="0">
                <a:solidFill>
                  <a:srgbClr val="225591"/>
                </a:solidFill>
                <a:latin typeface="Avenir Black" panose="02000503020000020003" pitchFamily="2" charset="0"/>
              </a:defRPr>
            </a:lvl1pPr>
            <a:lvl2pPr marL="457206" indent="0">
              <a:buNone/>
              <a:defRPr sz="1400"/>
            </a:lvl2pPr>
            <a:lvl3pPr marL="914412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5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6D1CA0A-7ED8-BA4F-AE4A-6BB55C042645}"/>
              </a:ext>
            </a:extLst>
          </p:cNvPr>
          <p:cNvSpPr/>
          <p:nvPr/>
        </p:nvSpPr>
        <p:spPr>
          <a:xfrm>
            <a:off x="6390870" y="3186630"/>
            <a:ext cx="1659118" cy="60959"/>
          </a:xfrm>
          <a:prstGeom prst="rect">
            <a:avLst/>
          </a:prstGeom>
          <a:solidFill>
            <a:srgbClr val="51A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34142E63-832B-7C4A-B1E3-C24609F0496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390872" y="3607988"/>
            <a:ext cx="1918931" cy="20103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534" b="1" i="0">
                <a:solidFill>
                  <a:srgbClr val="225591"/>
                </a:solidFill>
                <a:latin typeface="Avenir Black" panose="02000503020000020003" pitchFamily="2" charset="0"/>
              </a:defRPr>
            </a:lvl1pPr>
            <a:lvl2pPr marL="457206" indent="0">
              <a:buNone/>
              <a:defRPr sz="1400"/>
            </a:lvl2pPr>
            <a:lvl3pPr marL="914412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5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7C7286-8C4E-B246-A854-A7BA51F484C5}"/>
              </a:ext>
            </a:extLst>
          </p:cNvPr>
          <p:cNvSpPr/>
          <p:nvPr/>
        </p:nvSpPr>
        <p:spPr>
          <a:xfrm>
            <a:off x="8944759" y="3186630"/>
            <a:ext cx="1659118" cy="60959"/>
          </a:xfrm>
          <a:prstGeom prst="rect">
            <a:avLst/>
          </a:prstGeom>
          <a:solidFill>
            <a:srgbClr val="51A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40C73FEB-E397-2B4A-B7D6-49E1A67A30D9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8944760" y="3607988"/>
            <a:ext cx="1918931" cy="20103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534" b="1" i="0">
                <a:solidFill>
                  <a:srgbClr val="225591"/>
                </a:solidFill>
                <a:latin typeface="Avenir Black" panose="02000503020000020003" pitchFamily="2" charset="0"/>
              </a:defRPr>
            </a:lvl1pPr>
            <a:lvl2pPr marL="457206" indent="0">
              <a:buNone/>
              <a:defRPr sz="1400"/>
            </a:lvl2pPr>
            <a:lvl3pPr marL="914412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5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425CD3-054A-2342-83DA-A8BD2E19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114" y="6364018"/>
            <a:ext cx="219263" cy="2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3413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FA76DE7-F172-EF45-9ED5-1E75074D21E8}"/>
              </a:ext>
            </a:extLst>
          </p:cNvPr>
          <p:cNvSpPr/>
          <p:nvPr/>
        </p:nvSpPr>
        <p:spPr>
          <a:xfrm>
            <a:off x="137459" y="94480"/>
            <a:ext cx="11917083" cy="6598022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42000"/>
                </a:schemeClr>
              </a:gs>
              <a:gs pos="99000">
                <a:schemeClr val="bg1">
                  <a:lumMod val="95000"/>
                  <a:alpha val="76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F95C2E-E079-7641-8817-0367E9F0B7DE}"/>
              </a:ext>
            </a:extLst>
          </p:cNvPr>
          <p:cNvGrpSpPr/>
          <p:nvPr/>
        </p:nvGrpSpPr>
        <p:grpSpPr>
          <a:xfrm>
            <a:off x="813052" y="1675187"/>
            <a:ext cx="10565900" cy="3884200"/>
            <a:chOff x="599365" y="1256390"/>
            <a:chExt cx="7924425" cy="2913150"/>
          </a:xfrm>
        </p:grpSpPr>
        <p:sp>
          <p:nvSpPr>
            <p:cNvPr id="11" name="Google Shape;1325;p108">
              <a:extLst>
                <a:ext uri="{FF2B5EF4-FFF2-40B4-BE49-F238E27FC236}">
                  <a16:creationId xmlns:a16="http://schemas.microsoft.com/office/drawing/2014/main" id="{1CBD5C31-B3D6-EC40-8B2F-8B9D483C0342}"/>
                </a:ext>
              </a:extLst>
            </p:cNvPr>
            <p:cNvSpPr/>
            <p:nvPr/>
          </p:nvSpPr>
          <p:spPr>
            <a:xfrm>
              <a:off x="3313653" y="1256390"/>
              <a:ext cx="2495850" cy="2913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2" name="Google Shape;1326;p108">
              <a:extLst>
                <a:ext uri="{FF2B5EF4-FFF2-40B4-BE49-F238E27FC236}">
                  <a16:creationId xmlns:a16="http://schemas.microsoft.com/office/drawing/2014/main" id="{7E39794E-8C45-C34F-A5A3-0715E9999FE9}"/>
                </a:ext>
              </a:extLst>
            </p:cNvPr>
            <p:cNvSpPr/>
            <p:nvPr/>
          </p:nvSpPr>
          <p:spPr>
            <a:xfrm>
              <a:off x="6027940" y="1256390"/>
              <a:ext cx="2495850" cy="2913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" name="Google Shape;1327;p108">
              <a:extLst>
                <a:ext uri="{FF2B5EF4-FFF2-40B4-BE49-F238E27FC236}">
                  <a16:creationId xmlns:a16="http://schemas.microsoft.com/office/drawing/2014/main" id="{DAE11BAC-0982-1748-BB25-6122186256EA}"/>
                </a:ext>
              </a:extLst>
            </p:cNvPr>
            <p:cNvSpPr/>
            <p:nvPr/>
          </p:nvSpPr>
          <p:spPr>
            <a:xfrm>
              <a:off x="599365" y="1256390"/>
              <a:ext cx="2495850" cy="2913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 sz="1200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ED2B994A-6200-9D43-B0FC-293276CA947C}"/>
              </a:ext>
            </a:extLst>
          </p:cNvPr>
          <p:cNvSpPr/>
          <p:nvPr/>
        </p:nvSpPr>
        <p:spPr>
          <a:xfrm>
            <a:off x="5502814" y="1072759"/>
            <a:ext cx="1204856" cy="1204856"/>
          </a:xfrm>
          <a:prstGeom prst="ellipse">
            <a:avLst/>
          </a:prstGeom>
          <a:solidFill>
            <a:srgbClr val="397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5693FF-70BE-9647-A370-497C8CBC8BDA}"/>
              </a:ext>
            </a:extLst>
          </p:cNvPr>
          <p:cNvSpPr/>
          <p:nvPr/>
        </p:nvSpPr>
        <p:spPr>
          <a:xfrm>
            <a:off x="9112623" y="1069082"/>
            <a:ext cx="1204856" cy="1204856"/>
          </a:xfrm>
          <a:prstGeom prst="ellipse">
            <a:avLst/>
          </a:prstGeom>
          <a:solidFill>
            <a:srgbClr val="397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941DC1-7BD3-2C48-BF98-870196F706DA}"/>
              </a:ext>
            </a:extLst>
          </p:cNvPr>
          <p:cNvSpPr/>
          <p:nvPr/>
        </p:nvSpPr>
        <p:spPr>
          <a:xfrm>
            <a:off x="1874523" y="1072759"/>
            <a:ext cx="1204856" cy="1204856"/>
          </a:xfrm>
          <a:prstGeom prst="ellipse">
            <a:avLst/>
          </a:prstGeom>
          <a:solidFill>
            <a:srgbClr val="397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346FE52-551D-3E49-9631-FFDF2D233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378" y="1330272"/>
            <a:ext cx="674835" cy="6898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F93585-A5D8-8442-A630-1B4EE9075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908" y="1380408"/>
            <a:ext cx="592667" cy="5926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DC3532-1FAD-1B4C-B5FB-F04976237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401" y="1435525"/>
            <a:ext cx="619959" cy="464970"/>
          </a:xfrm>
          <a:prstGeom prst="rect">
            <a:avLst/>
          </a:prstGeom>
        </p:spPr>
      </p:pic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51FAD54-BD09-CB4D-80B3-F31F05179E2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03186" y="2711834"/>
            <a:ext cx="2453326" cy="4449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b="1" i="0">
                <a:solidFill>
                  <a:srgbClr val="225591"/>
                </a:solidFill>
                <a:latin typeface="Avenir Black" panose="02000503020000020003" pitchFamily="2" charset="0"/>
              </a:defRPr>
            </a:lvl1pPr>
            <a:lvl2pPr marL="457206" indent="0">
              <a:buNone/>
              <a:defRPr sz="1400"/>
            </a:lvl2pPr>
            <a:lvl3pPr marL="914412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5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3269320-155F-D441-BD20-333E1E50FA5C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303187" y="3324014"/>
            <a:ext cx="2453326" cy="17759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1467" b="0" i="0">
                <a:solidFill>
                  <a:srgbClr val="595959"/>
                </a:solidFill>
                <a:latin typeface="Avenir Roman" panose="02000503020000020003" pitchFamily="2" charset="0"/>
              </a:defRPr>
            </a:lvl1pPr>
            <a:lvl2pPr marL="457206" indent="0">
              <a:buNone/>
              <a:defRPr sz="1400"/>
            </a:lvl2pPr>
            <a:lvl3pPr marL="914412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5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Duis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,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mi. </a:t>
            </a:r>
          </a:p>
          <a:p>
            <a:pPr lvl="0"/>
            <a:endParaRPr lang="en-US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7A65905-60E9-3E4F-A714-E0A773B50976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869338" y="2695886"/>
            <a:ext cx="2453326" cy="4449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b="1" i="0">
                <a:solidFill>
                  <a:srgbClr val="225591"/>
                </a:solidFill>
                <a:latin typeface="Avenir Black" panose="02000503020000020003" pitchFamily="2" charset="0"/>
              </a:defRPr>
            </a:lvl1pPr>
            <a:lvl2pPr marL="457206" indent="0">
              <a:buNone/>
              <a:defRPr sz="1400"/>
            </a:lvl2pPr>
            <a:lvl3pPr marL="914412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5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65157EFC-9B43-7843-A23D-5C8E461FB51F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4869338" y="3308066"/>
            <a:ext cx="2453326" cy="17759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1467" b="0" i="0">
                <a:solidFill>
                  <a:srgbClr val="595959"/>
                </a:solidFill>
                <a:latin typeface="Avenir Roman" panose="02000503020000020003" pitchFamily="2" charset="0"/>
              </a:defRPr>
            </a:lvl1pPr>
            <a:lvl2pPr marL="457206" indent="0">
              <a:buNone/>
              <a:defRPr sz="1400"/>
            </a:lvl2pPr>
            <a:lvl3pPr marL="914412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5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Duis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,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mi. </a:t>
            </a:r>
          </a:p>
          <a:p>
            <a:pPr lvl="0"/>
            <a:endParaRPr lang="en-US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48A5719A-D200-C542-93B5-25265BF25892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8486650" y="2711834"/>
            <a:ext cx="2453326" cy="4449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2400" b="1" i="0">
                <a:solidFill>
                  <a:srgbClr val="225591"/>
                </a:solidFill>
                <a:latin typeface="Avenir Black" panose="02000503020000020003" pitchFamily="2" charset="0"/>
              </a:defRPr>
            </a:lvl1pPr>
            <a:lvl2pPr marL="457206" indent="0">
              <a:buNone/>
              <a:defRPr sz="1400"/>
            </a:lvl2pPr>
            <a:lvl3pPr marL="914412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5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2428198-0781-3E4D-9808-488E3BCB631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486650" y="3324014"/>
            <a:ext cx="2453326" cy="17759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1467" b="0" i="0">
                <a:solidFill>
                  <a:srgbClr val="595959"/>
                </a:solidFill>
                <a:latin typeface="Avenir Roman" panose="02000503020000020003" pitchFamily="2" charset="0"/>
              </a:defRPr>
            </a:lvl1pPr>
            <a:lvl2pPr marL="457206" indent="0">
              <a:buNone/>
              <a:defRPr sz="1400"/>
            </a:lvl2pPr>
            <a:lvl3pPr marL="914412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5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Duis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,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mi. </a:t>
            </a:r>
          </a:p>
          <a:p>
            <a:pPr lvl="0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D5E647-396F-B444-8C06-FF7DF819D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114" y="6364018"/>
            <a:ext cx="219263" cy="2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41161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37C1A-DA1F-984B-A179-E4E8A4117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CCC2D8-421E-534A-BD3E-232FA7CD3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114" y="6364018"/>
            <a:ext cx="219263" cy="2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99487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A963BD-15A8-C547-BE1A-85ABD943F5C2}"/>
              </a:ext>
            </a:extLst>
          </p:cNvPr>
          <p:cNvSpPr/>
          <p:nvPr/>
        </p:nvSpPr>
        <p:spPr>
          <a:xfrm>
            <a:off x="137459" y="129988"/>
            <a:ext cx="11917083" cy="6598023"/>
          </a:xfrm>
          <a:prstGeom prst="rect">
            <a:avLst/>
          </a:prstGeom>
          <a:gradFill>
            <a:gsLst>
              <a:gs pos="0">
                <a:srgbClr val="397DB4"/>
              </a:gs>
              <a:gs pos="100000">
                <a:srgbClr val="119BBD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15EB9C3-1651-AF42-BE14-67E826666E1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449304" y="2087880"/>
            <a:ext cx="7513359" cy="268224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7333" b="1" i="0">
                <a:solidFill>
                  <a:schemeClr val="bg1"/>
                </a:solidFill>
                <a:latin typeface="Avenir Black" panose="02000503020000020003" pitchFamily="2" charset="0"/>
              </a:defRPr>
            </a:lvl1pPr>
            <a:lvl2pPr marL="457206" indent="0">
              <a:buNone/>
              <a:defRPr sz="1400"/>
            </a:lvl2pPr>
            <a:lvl3pPr marL="914412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5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Thank You.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29B02C-2A88-5347-A0EF-1E93E18BF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018" y="5988975"/>
            <a:ext cx="1266596" cy="4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244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/ Highligh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33E6E8-5A6C-7F44-A488-345AC2551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ED732A-7EBA-464B-96F4-0B5B10DB9733}"/>
              </a:ext>
            </a:extLst>
          </p:cNvPr>
          <p:cNvSpPr/>
          <p:nvPr/>
        </p:nvSpPr>
        <p:spPr>
          <a:xfrm>
            <a:off x="1288992" y="2660701"/>
            <a:ext cx="1659118" cy="60959"/>
          </a:xfrm>
          <a:prstGeom prst="rect">
            <a:avLst/>
          </a:prstGeom>
          <a:solidFill>
            <a:srgbClr val="51A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F21D25-C7B6-CC45-AF3A-CCD5613E13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8993" y="3166802"/>
            <a:ext cx="9614018" cy="13249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b="1" i="0">
                <a:solidFill>
                  <a:srgbClr val="225591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3" name="Google Shape;548;p82">
            <a:extLst>
              <a:ext uri="{FF2B5EF4-FFF2-40B4-BE49-F238E27FC236}">
                <a16:creationId xmlns:a16="http://schemas.microsoft.com/office/drawing/2014/main" id="{3E985205-2CF0-B843-8305-CFF443148788}"/>
              </a:ext>
            </a:extLst>
          </p:cNvPr>
          <p:cNvSpPr txBox="1">
            <a:spLocks/>
          </p:cNvSpPr>
          <p:nvPr/>
        </p:nvSpPr>
        <p:spPr>
          <a:xfrm>
            <a:off x="246394" y="6422560"/>
            <a:ext cx="312928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4" tIns="45700" rIns="91434" bIns="45700" rtlCol="0" anchor="t" anchorCtr="0">
            <a:noAutofit/>
          </a:bodyPr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934" b="1" smtClean="0">
                <a:solidFill>
                  <a:srgbClr val="397DB4"/>
                </a:solidFill>
                <a:latin typeface="Avenir Black" panose="02000503020000020003" pitchFamily="2" charset="0"/>
              </a:rPr>
              <a:pPr algn="l"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sz="934" b="1" dirty="0">
              <a:solidFill>
                <a:srgbClr val="397DB4"/>
              </a:solidFill>
              <a:latin typeface="Avenir Black" panose="02000503020000020003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16729F-9608-D041-B4DB-DB4D18E27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114" y="6364018"/>
            <a:ext cx="219263" cy="2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2406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/ Highligh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19781E-2598-4143-A2AD-DC8160C4C2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tretch>
            <a:fillRect/>
          </a:stretch>
        </p:blipFill>
        <p:spPr>
          <a:xfrm>
            <a:off x="137460" y="109630"/>
            <a:ext cx="11917083" cy="65677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79FF61E-F0F5-964F-B68F-744B3DB6D6A1}"/>
              </a:ext>
            </a:extLst>
          </p:cNvPr>
          <p:cNvSpPr/>
          <p:nvPr/>
        </p:nvSpPr>
        <p:spPr>
          <a:xfrm>
            <a:off x="1322362" y="1337886"/>
            <a:ext cx="9547278" cy="4182230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0FC6B7F-B1A2-3841-BAC1-68A0C651B18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924542" y="2087880"/>
            <a:ext cx="7513359" cy="268224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None/>
              <a:defRPr sz="5334" b="1" i="0">
                <a:solidFill>
                  <a:schemeClr val="bg1"/>
                </a:solidFill>
                <a:latin typeface="Avenir Black" panose="02000503020000020003" pitchFamily="2" charset="0"/>
              </a:defRPr>
            </a:lvl1pPr>
            <a:lvl2pPr marL="457206" indent="0">
              <a:buNone/>
              <a:defRPr sz="1400"/>
            </a:lvl2pPr>
            <a:lvl3pPr marL="914412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5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E8BA60-4FB8-2E44-B4CA-0C0D02CBC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114" y="6364018"/>
            <a:ext cx="219263" cy="2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4067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/ Highligh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09B28B6-002E-EA49-B9F6-359D5FD5E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9B9403-BA22-D14C-8DA0-FD2BA8FF9D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r="36947"/>
          <a:stretch/>
        </p:blipFill>
        <p:spPr>
          <a:xfrm>
            <a:off x="-4185" y="0"/>
            <a:ext cx="5712893" cy="685799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DF8892-4A58-A941-9D82-518959A108B0}"/>
              </a:ext>
            </a:extLst>
          </p:cNvPr>
          <p:cNvCxnSpPr>
            <a:cxnSpLocks/>
          </p:cNvCxnSpPr>
          <p:nvPr/>
        </p:nvCxnSpPr>
        <p:spPr>
          <a:xfrm>
            <a:off x="6096000" y="1591126"/>
            <a:ext cx="4678680" cy="0"/>
          </a:xfrm>
          <a:prstGeom prst="line">
            <a:avLst/>
          </a:prstGeom>
          <a:ln w="41275">
            <a:solidFill>
              <a:srgbClr val="51A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FBDF342-F49D-584B-9B27-1C9600613B2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6002" y="2087880"/>
            <a:ext cx="4678680" cy="3253976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marL="0" indent="0" algn="l">
              <a:spcAft>
                <a:spcPts val="1600"/>
              </a:spcAft>
              <a:buFontTx/>
              <a:buNone/>
              <a:defRPr lang="en-US" sz="4800" b="1" dirty="0">
                <a:solidFill>
                  <a:srgbClr val="22559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add text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41E2F2-F55C-9E43-B432-E525E195D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1114" y="6364018"/>
            <a:ext cx="219263" cy="2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6155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/ Highligh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EAD404-AE57-484F-9181-AF904B02B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6557C8-5FF0-0D4E-B15A-44E04E17EB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52234"/>
          <a:stretch/>
        </p:blipFill>
        <p:spPr>
          <a:xfrm>
            <a:off x="0" y="0"/>
            <a:ext cx="12188388" cy="3208582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EE0DDDC-1104-AE42-AA27-2C5EC41FE83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214119" y="3576016"/>
            <a:ext cx="9582715" cy="2324912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marL="0" indent="0" algn="l">
              <a:spcAft>
                <a:spcPts val="1600"/>
              </a:spcAft>
              <a:buFontTx/>
              <a:buNone/>
              <a:defRPr lang="en-US" sz="4800" b="1" dirty="0">
                <a:solidFill>
                  <a:srgbClr val="22559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add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FAB65A-FEFE-D648-ADD9-7B2F7D06A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1114" y="6364018"/>
            <a:ext cx="219263" cy="2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3464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/ Highlight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1DB9B1-2BC4-43C7-819F-8A3E6A0AD4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tretch>
            <a:fillRect/>
          </a:stretch>
        </p:blipFill>
        <p:spPr>
          <a:xfrm>
            <a:off x="91580" y="119855"/>
            <a:ext cx="12008840" cy="6618290"/>
          </a:xfrm>
          <a:prstGeom prst="rect">
            <a:avLst/>
          </a:prstGeom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B9F16DC-9C1A-CF43-94AC-FAF80954E1C2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289485" y="1949985"/>
            <a:ext cx="7561908" cy="2958031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marL="0" indent="0">
              <a:spcAft>
                <a:spcPts val="1600"/>
              </a:spcAft>
              <a:buFontTx/>
              <a:buNone/>
              <a:defRPr lang="en-US" sz="5867" b="1" dirty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add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E15369-44E4-F540-9B7A-81475A70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114" y="6364018"/>
            <a:ext cx="219263" cy="2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3770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6B9272-C247-D54A-82AE-B3EFFDA1D06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tretch>
            <a:fillRect/>
          </a:stretch>
        </p:blipFill>
        <p:spPr>
          <a:xfrm>
            <a:off x="137460" y="145141"/>
            <a:ext cx="11917083" cy="6567721"/>
          </a:xfrm>
          <a:prstGeom prst="rect">
            <a:avLst/>
          </a:prstGeom>
        </p:spPr>
      </p:pic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DE45600-29F9-9048-BC53-A71F54D077E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289485" y="2137602"/>
            <a:ext cx="5858879" cy="2958031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>
              <a:spcAft>
                <a:spcPts val="1600"/>
              </a:spcAft>
              <a:buFontTx/>
              <a:buNone/>
              <a:defRPr lang="en-US" sz="4800" b="1" dirty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add quote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38738C-EC4D-A04C-BCEA-77B9387B05BD}"/>
              </a:ext>
            </a:extLst>
          </p:cNvPr>
          <p:cNvCxnSpPr>
            <a:cxnSpLocks/>
          </p:cNvCxnSpPr>
          <p:nvPr/>
        </p:nvCxnSpPr>
        <p:spPr>
          <a:xfrm>
            <a:off x="1289485" y="1418848"/>
            <a:ext cx="9613034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D47BB13F-34A2-D645-90EA-1D8B635AA212}"/>
              </a:ext>
            </a:extLst>
          </p:cNvPr>
          <p:cNvSpPr txBox="1">
            <a:spLocks/>
          </p:cNvSpPr>
          <p:nvPr/>
        </p:nvSpPr>
        <p:spPr>
          <a:xfrm>
            <a:off x="687866" y="2040824"/>
            <a:ext cx="454332" cy="551583"/>
          </a:xfrm>
          <a:prstGeom prst="rect">
            <a:avLst/>
          </a:prstGeom>
        </p:spPr>
        <p:txBody>
          <a:bodyPr vert="horz" lIns="0" tIns="60960" rIns="0" bIns="60960" rtlCol="0" anchor="t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2990779-B777-1343-B023-53B0788DD682}"/>
              </a:ext>
            </a:extLst>
          </p:cNvPr>
          <p:cNvSpPr txBox="1">
            <a:spLocks/>
          </p:cNvSpPr>
          <p:nvPr/>
        </p:nvSpPr>
        <p:spPr>
          <a:xfrm rot="10800000">
            <a:off x="6694032" y="4655389"/>
            <a:ext cx="454332" cy="551583"/>
          </a:xfrm>
          <a:prstGeom prst="rect">
            <a:avLst/>
          </a:prstGeom>
        </p:spPr>
        <p:txBody>
          <a:bodyPr vert="horz" lIns="0" tIns="60960" rIns="0" bIns="60960" rtlCol="0" anchor="t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3463258D-AA49-124E-BF26-7CEB8963F0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9485" y="5124589"/>
            <a:ext cx="9613034" cy="386602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>
              <a:spcBef>
                <a:spcPts val="0"/>
              </a:spcBef>
              <a:spcAft>
                <a:spcPts val="1600"/>
              </a:spcAft>
              <a:buNone/>
              <a:defRPr lang="en-US" sz="1600" spc="400" dirty="0">
                <a:solidFill>
                  <a:schemeClr val="bg1"/>
                </a:solidFill>
                <a:latin typeface="Avenir Roman" panose="02000503020000020003" pitchFamily="2" charset="0"/>
              </a:defRPr>
            </a:lvl1pPr>
          </a:lstStyle>
          <a:p>
            <a:pPr marL="0" lvl="0">
              <a:lnSpc>
                <a:spcPct val="110000"/>
              </a:lnSpc>
              <a:spcAft>
                <a:spcPts val="800"/>
              </a:spcAft>
            </a:pPr>
            <a:r>
              <a:rPr lang="en-US" dirty="0"/>
              <a:t>QUOTE ATTRIBUTE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2AFF2F-A962-AF46-907F-DE9295498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114" y="6364018"/>
            <a:ext cx="219263" cy="2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9305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53BB124-2A95-A041-BE78-DEAEEBDF4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A2892B6-9094-D048-816E-2C70AB5A0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508" y="1486630"/>
            <a:ext cx="11183607" cy="4776523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>
              <a:defRPr lang="en-US" sz="1800" dirty="0">
                <a:solidFill>
                  <a:srgbClr val="595959"/>
                </a:solidFill>
                <a:latin typeface="Avenir Roman" panose="02000503020000020003" pitchFamily="2" charset="0"/>
              </a:defRPr>
            </a:lvl1pPr>
            <a:lvl2pPr>
              <a:defRPr lang="en-US" sz="1800" dirty="0">
                <a:solidFill>
                  <a:srgbClr val="595959"/>
                </a:solidFill>
                <a:latin typeface="Avenir Roman" panose="02000503020000020003" pitchFamily="2" charset="0"/>
              </a:defRPr>
            </a:lvl2pPr>
          </a:lstStyle>
          <a:p>
            <a:pPr marL="381005" lvl="0" indent="-381005">
              <a:lnSpc>
                <a:spcPct val="110000"/>
              </a:lnSpc>
              <a:spcAft>
                <a:spcPts val="800"/>
              </a:spcAft>
            </a:pPr>
            <a:r>
              <a:rPr lang="en-US"/>
              <a:t>Edit Master text styles</a:t>
            </a:r>
          </a:p>
          <a:p>
            <a:pPr marL="381005" lvl="1" indent="-381005">
              <a:lnSpc>
                <a:spcPct val="110000"/>
              </a:lnSpc>
              <a:spcAft>
                <a:spcPts val="800"/>
              </a:spcAft>
            </a:pPr>
            <a:r>
              <a:rPr lang="en-US"/>
              <a:t>Second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DE08595-397C-EF43-A998-82A389DDA4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508" y="364102"/>
            <a:ext cx="11183607" cy="2645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34" b="1" i="0" spc="80" baseline="0">
                <a:solidFill>
                  <a:srgbClr val="397DB4"/>
                </a:solidFill>
                <a:latin typeface="Avenir Black" panose="02000503020000020003" pitchFamily="2" charset="0"/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2F4092-ECE6-0E4A-8A4A-D1CC60963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507" y="634865"/>
            <a:ext cx="11183608" cy="56285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4267" b="1" i="0">
                <a:solidFill>
                  <a:srgbClr val="397DB4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B470BB-1961-0F4D-AD52-064EC30EE9EB}"/>
              </a:ext>
            </a:extLst>
          </p:cNvPr>
          <p:cNvCxnSpPr>
            <a:cxnSpLocks/>
          </p:cNvCxnSpPr>
          <p:nvPr/>
        </p:nvCxnSpPr>
        <p:spPr>
          <a:xfrm>
            <a:off x="487508" y="1298583"/>
            <a:ext cx="11183607" cy="0"/>
          </a:xfrm>
          <a:prstGeom prst="line">
            <a:avLst/>
          </a:prstGeom>
          <a:ln w="31750">
            <a:solidFill>
              <a:srgbClr val="397D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D8F5828-880C-E543-9953-935D384B8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114" y="6364018"/>
            <a:ext cx="219263" cy="2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3923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52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hdr="0" ftr="0" dt="0"/>
  <p:txStyles>
    <p:titleStyle>
      <a:lvl1pPr algn="l" defTabSz="91441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3" algn="l" defTabSz="91441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3" algn="l" defTabSz="91441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3" algn="l" defTabSz="91441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2" algn="l" defTabSz="9144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5" algn="l" defTabSz="9144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89ACF3-143C-DF41-84F1-B5318D726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April 26, 2019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3697B-50F8-0E46-BFF6-A24B54D30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24543" y="2751506"/>
            <a:ext cx="8098346" cy="1931034"/>
          </a:xfrm>
        </p:spPr>
        <p:txBody>
          <a:bodyPr/>
          <a:lstStyle/>
          <a:p>
            <a:r>
              <a:rPr lang="en-US" sz="4800" dirty="0">
                <a:latin typeface="Avenir Roman" panose="02000503020000020003" pitchFamily="2" charset="0"/>
                <a:cs typeface="Century Gothic"/>
              </a:rPr>
              <a:t>JavaScript Test Coverage</a:t>
            </a:r>
            <a:br>
              <a:rPr lang="en-US" sz="4800" dirty="0">
                <a:latin typeface="Avenir Roman" panose="02000503020000020003" pitchFamily="2" charset="0"/>
                <a:cs typeface="Century Gothic"/>
              </a:rPr>
            </a:br>
            <a:r>
              <a:rPr lang="en-US" sz="3200" b="0" dirty="0">
                <a:latin typeface="Avenir Roman" panose="02000503020000020003" pitchFamily="2" charset="0"/>
                <a:cs typeface="Century Gothic"/>
              </a:rPr>
              <a:t>a warm blank on a rainy day </a:t>
            </a:r>
            <a:endParaRPr lang="en-US" b="0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014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A5827-40E2-4B5E-A5D3-CABCA6D6A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Owner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B9B77-309B-4230-844C-ADD28FD05055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Product owners</a:t>
            </a:r>
            <a:r>
              <a:rPr lang="en-US"/>
              <a:t>, clients, users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9F1C7-50BF-4E19-B33C-AC7FFA02940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Tester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F615C9-13F6-4C0C-825F-451466571E5E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06EF4D-F8A8-4FD3-A6A1-5E2C1F8D64B4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Developer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B2A588-F6DC-42D9-AD15-B634342EB754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8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AF7BF-5600-413B-802D-F5069E2A9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Why do I care so much about this test coverage crap anyway?</a:t>
            </a:r>
          </a:p>
        </p:txBody>
      </p:sp>
    </p:spTree>
    <p:extLst>
      <p:ext uri="{BB962C8B-B14F-4D97-AF65-F5344CB8AC3E}">
        <p14:creationId xmlns:p14="http://schemas.microsoft.com/office/powerpoint/2010/main" val="42847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3C59CC-2C4A-4CD1-B735-80C8E891E2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do I care so much about test coverage?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918A9-B01E-4F17-A0FE-96FD49F1E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E12ED-B0E8-49E8-923B-FED9C675A235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50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015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5BB4B2-03B5-49FF-A50B-7CD12811A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253034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CEF4D0-6BBF-3C46-8609-702137B22A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@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trendoid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on Twitter, LinkedIn, etc.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trendoid@gmail.com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Solutions Architect at Barefoot Proximity</a:t>
            </a:r>
            <a:b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 work with a team to design world class web experiences for global brands. My role as a full-stack developer is to help architect the technical aspects of the projects and bring them to life.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B1F3745-B831-6F44-B408-DB039DFF9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Aaron Stanley King</a:t>
            </a:r>
          </a:p>
        </p:txBody>
      </p:sp>
    </p:spTree>
    <p:extLst>
      <p:ext uri="{BB962C8B-B14F-4D97-AF65-F5344CB8AC3E}">
        <p14:creationId xmlns:p14="http://schemas.microsoft.com/office/powerpoint/2010/main" val="3124487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2E2A3-06AF-475E-B664-D6F79F3A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  </a:t>
            </a:r>
            <a:r>
              <a:rPr lang="en-US" sz="3200" dirty="0">
                <a:latin typeface="+mj-lt"/>
              </a:rPr>
              <a:t>trying to stay hidden under the blanket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54685-9874-4E51-97F1-8C2A57FBB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 is test coverage?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A1FA8-E4D0-4218-8934-87DC7A96C683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Where do we need coverage?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8D4140-B4E7-4DF6-80BA-4406CCD06F77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Who benefits from test coverage?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F58E18-37E1-45C2-A989-A2704323CAC3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en-US" dirty="0"/>
              <a:t>Why do I care so much about coverage?</a:t>
            </a:r>
          </a:p>
        </p:txBody>
      </p:sp>
    </p:spTree>
    <p:extLst>
      <p:ext uri="{BB962C8B-B14F-4D97-AF65-F5344CB8AC3E}">
        <p14:creationId xmlns:p14="http://schemas.microsoft.com/office/powerpoint/2010/main" val="1336373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00D0CA-496E-364B-8B15-B6C83B4F3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 is test coverage?</a:t>
            </a:r>
          </a:p>
        </p:txBody>
      </p:sp>
    </p:spTree>
    <p:extLst>
      <p:ext uri="{BB962C8B-B14F-4D97-AF65-F5344CB8AC3E}">
        <p14:creationId xmlns:p14="http://schemas.microsoft.com/office/powerpoint/2010/main" val="4265933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4C0C53-D9EF-4B66-9FFD-ECE821F46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9578" y="2714502"/>
            <a:ext cx="5216421" cy="3582580"/>
          </a:xfrm>
        </p:spPr>
        <p:txBody>
          <a:bodyPr/>
          <a:lstStyle/>
          <a:p>
            <a:r>
              <a:rPr lang="en-US" sz="2000" dirty="0"/>
              <a:t>Test coverage is a measure used to describe the degree to which the source code of a program is executed when a particular test suite runs. A program with high test coverage, measured as a percentage, has had more of its source code executed during testing, which suggests it has a lower chance of containing undetected software bugs compared to a program with low test coverage. - Wikipedia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FF8087-1352-4999-9315-C403CB5A4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test coverage?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9E65F-35F1-499A-8286-3C1CE90E6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EBC664-4DB9-4F02-8534-B332D0933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831" y="2714503"/>
            <a:ext cx="4309796" cy="324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29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5F7B47-1C44-4019-960B-F4CFEB9BC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89485" y="2137602"/>
            <a:ext cx="9613034" cy="2958031"/>
          </a:xfrm>
        </p:spPr>
        <p:txBody>
          <a:bodyPr/>
          <a:lstStyle/>
          <a:p>
            <a:r>
              <a:rPr lang="en-US" sz="4000" dirty="0"/>
              <a:t>Test coverage is a useful tool for finding untested parts of a codebase. Test coverage is of little use as a numeric statement of how good your tests are.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105E5-E8F8-4948-B822-9A54D5C6EA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Martin Fowler</a:t>
            </a:r>
          </a:p>
        </p:txBody>
      </p:sp>
    </p:spTree>
    <p:extLst>
      <p:ext uri="{BB962C8B-B14F-4D97-AF65-F5344CB8AC3E}">
        <p14:creationId xmlns:p14="http://schemas.microsoft.com/office/powerpoint/2010/main" val="327332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0F82FA-A8C5-4F84-A984-9ADBFE7DD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Where do we need coverage?</a:t>
            </a:r>
          </a:p>
          <a:p>
            <a:r>
              <a:rPr lang="en-US" dirty="0"/>
              <a:t>(and how much to we need)</a:t>
            </a:r>
          </a:p>
        </p:txBody>
      </p:sp>
    </p:spTree>
    <p:extLst>
      <p:ext uri="{BB962C8B-B14F-4D97-AF65-F5344CB8AC3E}">
        <p14:creationId xmlns:p14="http://schemas.microsoft.com/office/powerpoint/2010/main" val="2851402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F9B984-06AC-49FE-AF2D-BF41F0C6D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8A2AE9-5FAF-4C22-9168-C9180237E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need coverage?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DD57F4-246A-48E0-B94E-308DF1C6DC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4259379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00D0CA-496E-364B-8B15-B6C83B4F3F5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Who benefits from test coverage? </a:t>
            </a:r>
            <a:br>
              <a:rPr lang="en-US" dirty="0"/>
            </a:br>
            <a:r>
              <a:rPr lang="en-US" dirty="0"/>
              <a:t>(even if they don’t care)</a:t>
            </a:r>
          </a:p>
        </p:txBody>
      </p:sp>
    </p:spTree>
    <p:extLst>
      <p:ext uri="{BB962C8B-B14F-4D97-AF65-F5344CB8AC3E}">
        <p14:creationId xmlns:p14="http://schemas.microsoft.com/office/powerpoint/2010/main" val="2466738451"/>
      </p:ext>
    </p:extLst>
  </p:cSld>
  <p:clrMapOvr>
    <a:masterClrMapping/>
  </p:clrMapOvr>
</p:sld>
</file>

<file path=ppt/theme/theme1.xml><?xml version="1.0" encoding="utf-8"?>
<a:theme xmlns:a="http://schemas.openxmlformats.org/drawingml/2006/main" name="Mars_Deck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2755</TotalTime>
  <Words>242</Words>
  <Application>Microsoft Office PowerPoint</Application>
  <PresentationFormat>Widescreen</PresentationFormat>
  <Paragraphs>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Avenir Black</vt:lpstr>
      <vt:lpstr>Avenir Roman</vt:lpstr>
      <vt:lpstr>Calibri</vt:lpstr>
      <vt:lpstr>Calibri Light</vt:lpstr>
      <vt:lpstr>Mars_Deck_Template</vt:lpstr>
      <vt:lpstr>PowerPoint Presentation</vt:lpstr>
      <vt:lpstr>Aaron Stanley King</vt:lpstr>
      <vt:lpstr>Agenda   trying to stay hidden under the blanket</vt:lpstr>
      <vt:lpstr>PowerPoint Presentation</vt:lpstr>
      <vt:lpstr>What is test coverage?</vt:lpstr>
      <vt:lpstr>PowerPoint Presentation</vt:lpstr>
      <vt:lpstr>PowerPoint Presentation</vt:lpstr>
      <vt:lpstr>Where do we need coverage?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Audra York</dc:creator>
  <cp:lastModifiedBy>Aaron King</cp:lastModifiedBy>
  <cp:revision>42</cp:revision>
  <cp:lastPrinted>2019-03-04T21:44:24Z</cp:lastPrinted>
  <dcterms:created xsi:type="dcterms:W3CDTF">2019-03-04T20:54:13Z</dcterms:created>
  <dcterms:modified xsi:type="dcterms:W3CDTF">2019-04-24T23:40:35Z</dcterms:modified>
</cp:coreProperties>
</file>